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73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866391f0009f97f0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809bc159f?vop=1&amp;pid=74fd8c615&amp;color=0,0,0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本题考查万里茶道的影响。选择C：万里茶道作为一条连接中俄两国的贸易通道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,其存在本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身就意味着大量的商品流动和贸易活动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。这种贸易活动不仅仅局限于茶叶的运输和销售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,还会带动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与贸易相关的各种产业和服务的发展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，如码头、镖局、客栈、饭庄、货场、会馆、骡马舟船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、搬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运行帮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、票号等。这些设施和服务的发展,不仅为贸易活动提供了便利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,也促进了相关产业链的发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。排除A：材料只涉及万里茶道沿线的产业和服务设施情况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,并没有中俄茶叶贸易数据的对比情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,不能得出“中国在中俄茶叶贸易中处于出超地位”。排除B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：清政府的闭关自守政策被打破是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在鸦片战争之后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,与“17世纪”不符。排除D：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材料只涉及万里茶道沿线的产业和服务设施情况,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并没有关于俄国社会深受中国茶文化影响的描述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,此项与材料主旨不符。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11_1#809bc159f?vop=1&amp;pid=74fd8c615&amp;color=0,0,0&amp;bt=1&amp;bbb=1&amp;hb=1"/>
          <p:cNvSpPr/>
          <p:nvPr/>
        </p:nvSpPr>
        <p:spPr>
          <a:xfrm>
            <a:off x="722376" y="969264"/>
            <a:ext cx="10753344" cy="2723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关键点拨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出超和入超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出超”是指在特定年度一国出口贸易总额大于进口贸易总额，又称“贸易顺差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”，表示该国当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年在对外贸易中处于有利地位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入超”是指在特定年度一国进口贸易总额大于出口贸易总额，又称“贸易逆差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”,表示该国当年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在对外贸易中处于不利地位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2_1#b3d33428e?pid=74fd8c615&amp;color=0,0,0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[河南部分名校2025高二联考]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20世纪80年代，我国创办了综合性的英文日报，如《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中国日报》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《瞭望·海外版》。当时新华社外语通讯稿件每天有300多条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，中国国际广播电台的受众人数达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到百万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。我国与其他国家制订的交流计划达到253个，涉及艺术、广播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、影视以及书籍等多个方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我国的这些举措(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3_1#b3d33428e.bracket?pid=74fd8c615&amp;color=0,0,0&amp;vpa=4"/>
          <p:cNvSpPr/>
          <p:nvPr/>
        </p:nvSpPr>
        <p:spPr>
          <a:xfrm>
            <a:off x="3195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2_2#b3d33428e.choices?pid=74fd8c615&amp;color=0,0,0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.深化了与第三世界国家的合作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.推动了文化体制改革深入发展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C.致力于构建全方位外交新格局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.积极营造有利的国际舆论环境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4_1#b3d33428e?vop=1&amp;pid=74fd8c615&amp;color=0,0,0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本题考查20世纪80年代我国的文化传播。选择D：根据材料可知，20世纪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80年代我国处于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改革开放初期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，创办综合性英文日报、加强外语宣传及开展国际文化交流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，旨在向国际社会展示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中国改革开放的形象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，减少外界误解，为国内经济建设营造有利的国际舆论环境。排除A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中的举措面向全球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，未限定交流对象为“第三世界国家”。排除B：材料核心是对外交流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，“文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化体制改革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”侧重国内文化领域调整，与材料主旨不符。排除C：材料仅涉及对外文化交流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全方位外交包括政治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、经济等多领域实践。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5_1#fc45463a9?pid=74fd8c615&amp;color=0,0,0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[福建泉州2024高二期末]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二战后，第三世界的许多国家获得了政治独立，都在寻求工业化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代化的道路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。但全球经济一体化趋势下的关税壁垒、贸易制裁、技术禁运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、附带各种政治经济条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件的技术转让等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，都使经济上落后的国家无法接受西方先进文明的许多成果。据此可知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，经济全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球化(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6_1#fc45463a9.bracket?pid=74fd8c615&amp;color=0,0,0&amp;vpa=5"/>
          <p:cNvSpPr/>
          <p:nvPr/>
        </p:nvSpPr>
        <p:spPr>
          <a:xfrm>
            <a:off x="1430401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5_2#fc45463a9.choices?pid=74fd8c615&amp;color=0,0,0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.利于建立完整的世界贸易体系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.阻碍了工业文明发展的进程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C.加剧了全球竞争中的利益失衡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.促进了多边贸易体系的建立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7_1#fc45463a9?vop=1&amp;pid=74fd8c615&amp;color=0,0,0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本题考查经济全球化的影响。选择C：依据材料“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第三世界的许多国家获得了政治独立，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都在寻求工业化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、现代化的道路”“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都使经济上落后的国家无法接受西方先进文明的许多成果”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和所学知识可知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，第二次世界大战以后，新兴的民族独立国家需要发展经济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，但是受到发达国家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的制约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，反映出经济全球化之下发达国家占有明显的优势，发展中国家处于不利的地位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，经济全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球化加剧了全球竞争中的利益失衡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。排除A：材料强调利益失衡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，而不是强调建立完整的世界贸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易体系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。排除B：B项夸大了经济全球化的负面影响，且从材料无法得出。排除D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：材料强调的是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经济全球化的负面影响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acd4fe9fc?pid=74fd8c615&amp;color=0,0,0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[广东东莞实验中学2025高二段考]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1982年，以“能源：世界的原动力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”为主题的世界博览会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在美国开幕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。中国馆陈列在馆外的轻便、精致的太阳灶具引起了许多人的注意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，室内展出的中国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传统手工艺品以及字画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、出土文物等更使人们赞叹不已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，而秦兵马俑在此首次亮相便轰动了全世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中国参加这次世界博览会(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9_1#acd4fe9fc.bracket?pid=74fd8c615&amp;color=0,0,0&amp;vpa=6"/>
          <p:cNvSpPr/>
          <p:nvPr/>
        </p:nvSpPr>
        <p:spPr>
          <a:xfrm>
            <a:off x="4211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8_2#acd4fe9fc.choices?pid=74fd8c615&amp;color=0,0,0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.旨在展示改革开放伟大成果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.标志着对外开放进入新阶段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C.体现了国际格局的重大变化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.展示了中国文化与国家形象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0_1#acd4fe9fc?vop=1&amp;pid=74fd8c615&amp;color=0,0,0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本题考查中国参加世博会的影响。选择D：据材料信息可知,1982年中国以太阳灶具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、传统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手工艺品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、字画、出土文物等参加世博会,引起了世界的关注,展示了中国文化与国家形象。排除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传统手工艺品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、字画、出土文物不属于改革开放的成就。排除B：2001年加入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WTO标志着中国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对外开放进入新阶段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。排除C：1982年仍然处于两极格局,当时国际格局并未发生重大变化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,且与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材料信息无关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4fd8c615.fixed?pid=7a9107a8e&amp;color=100,146,38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74fd8c615.fixed?pid=7a9107a8e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专练3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影响、意义类选择题</a:t>
            </a:r>
            <a:endParaRPr lang="en-US" altLang="zh-CN" sz="4400" dirty="0"/>
          </a:p>
        </p:txBody>
      </p:sp>
      <p:pic>
        <p:nvPicPr>
          <p:cNvPr id="4" name="C_3#74fd8c615.fixed?pid=7a9107a8e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74fd8c615.fixed?pid=7a9107a8e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刷专练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1fe160ec4?pid=74fd8c615&amp;color=0,0,0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[河北石家庄2025高二月考]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有学者指出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，中国古代丝绸之路的意义在于它使整体的世界史成为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，使得文化跨越了民族的界限、范围更大的新的文化边界取代了以血缘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、地缘和原始崇拜为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基础的旧的文化边界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，民族的规模不断扩大、复合式文化边界成为常态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。该学者意在说明丝绸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之路(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1fe160ec4.bracket?pid=74fd8c615&amp;color=0,0,0&amp;vpa=1"/>
          <p:cNvSpPr/>
          <p:nvPr/>
        </p:nvSpPr>
        <p:spPr>
          <a:xfrm>
            <a:off x="1394841" y="2340425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_2#1fe160ec4.choices?pid=74fd8c615&amp;color=0,0,0&amp;bbb=1"/>
          <p:cNvSpPr/>
          <p:nvPr/>
        </p:nvSpPr>
        <p:spPr>
          <a:xfrm>
            <a:off x="722376" y="30071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.客观上致使地缘影响力日渐衰落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.推动了区域间文化交融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C.导致少数民族文明向高层次迈进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.促使世界市场最终形成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1fe160ec4?vop=1&amp;pid=74fd8c615&amp;color=0,0,0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本题考查丝绸之路的意义。选择B：据材料“文化跨越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复合式文化边界成为常态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,该学者认为丝绸之路促进了区域间的文化交流,使得原先不同文化间的隔阂逐渐削弱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,起到了推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动文化交融的作用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。排除A：材料表明以血缘、地缘等为基础的旧文化边界被取代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，但地缘影响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力日渐衰落说法与史实不符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，也不能完整解释材料。排除C：材料强调区域间文化交融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,“导致少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数民族文明向高层次迈进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”夸大了丝绸之路的作用。排除D：20世纪初世界市场最终形成。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1fe160ec4?vop=1&amp;pid=74fd8c615&amp;color=0,0,0&amp;bt=1&amp;bbb=1&amp;hb=1"/>
          <p:cNvSpPr/>
          <p:nvPr/>
        </p:nvSpPr>
        <p:spPr>
          <a:xfrm>
            <a:off x="722376" y="969264"/>
            <a:ext cx="10753344" cy="3708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影响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、意义类选择题的解题方法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.题型特点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1）影响、意义类选择题相对比较常规，影响是指对人或事物所起的作用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；意义指的是价值和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2）影响从性质看，有积极影响，也有消极影响；从范围看，有对内（如国内）影响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，有对外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如国际）影响；从时间看，有直接影响和长远影响。与影响相比较，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意义的范围就要大得多。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一般性质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、作用、影响、经验、教训等都属于“意义”的范畴。</a:t>
            </a:r>
            <a:endParaRPr lang="en-US" altLang="zh-CN" sz="2000" dirty="0"/>
          </a:p>
          <a:p>
            <a:pPr latinLnBrk="1">
              <a:lnSpc>
                <a:spcPct val="150000"/>
              </a:lnSpc>
            </a:pP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1fe160ec4?vop=1&amp;pid=74fd8c615&amp;color=0,0,0&amp;bt=1&amp;bbb=1&amp;hb=1"/>
          <p:cNvSpPr/>
          <p:nvPr/>
        </p:nvSpPr>
        <p:spPr>
          <a:xfrm>
            <a:off x="722376" y="972000"/>
            <a:ext cx="10753344" cy="31676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.解题思路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1）完整地读完题干内容和所有选项。阅读时要搜索出核心点和关键词，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弄清地域和时间范围。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包括国家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、地区、历史时期或阶段特征等内容，要特别注意括号内的注释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，这些注释往往与试题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答案直接相关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。读不懂材料时，应借助选项理解材料。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2）判断选项应遵循以下标准：选项是否符合材料；是否符合史实；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是否符合自然社会常识；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是否符合正确逻辑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（易出现以偏概全、因果颠倒等错误逻辑）；是否绝对化。在影响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、意义类选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择题中极易出现绝对化或以偏概全的错误选项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701b83ea4?pid=74fd8c615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[四川部分学校2025高二月考]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据《齐民要术》记载，张骞封侯之后，西域葡萄、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苜蓿随之传入，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洛阳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、长安等地广建葡萄种植园，“西域酿酒法”亦在中原推广。《氾胜之书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》中出现了针对黄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、香菜等西域作物的专门栽培技术。这些现象表明，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西域农作物的传入(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6_1#701b83ea4.bracket?pid=74fd8c615&amp;color=0,0,0&amp;vpa=2"/>
          <p:cNvSpPr/>
          <p:nvPr/>
        </p:nvSpPr>
        <p:spPr>
          <a:xfrm>
            <a:off x="9050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5_2#701b83ea4.choices?pid=74fd8c615&amp;color=0,0,0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.促使北方农业经济重心南移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.颠覆了传统农业种植体系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C.推动了饮食文化与技术革新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.导致丝绸之路贸易的转变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701b83ea4?vop=1&amp;pid=74fd8c615&amp;color=0,0,0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本题考查丝绸之路的影响。选择C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：材料反映了西域物种和制作方法的传入丰富了中原的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饮食文化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，随着西域作物的传入，出现了关于这些作物的专门培植技术，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促进了农业技术的革新。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A：经济重心南移与西域作物传入关联不大，材料也未提及南方经济发展的相关内容。排除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西域作物传入中原丰富了当地的种植结构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，但“颠覆”传统农业种植体系说法错误。排除D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料未涉及丝绸之路贸易的转变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8_1#809bc159f?htil=1&amp;pid=74fd8c615&amp;color=0,0,0&amp;tib=255,255,255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3461" y="1964885"/>
            <a:ext cx="4398264" cy="3255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8_2#809bc159f?htil=1&amp;pid=74fd8c615&amp;color=0,0,0&amp;bt=1&amp;bbb=1&amp;hb=1"/>
          <p:cNvSpPr/>
          <p:nvPr/>
        </p:nvSpPr>
        <p:spPr>
          <a:xfrm>
            <a:off x="722376" y="972000"/>
            <a:ext cx="6263640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[天津一中2024月考]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下图为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17世纪中俄形成的万里茶道示意图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，茶道沿线的码头、镖局、客栈、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饭庄、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货场、会馆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、骡马舟船、搬运行帮、票号蓬勃发展。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由此可知，万里茶道使得(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9_1#809bc159f.bracket?pid=74fd8c615&amp;color=0,0,0&amp;vpa=3"/>
          <p:cNvSpPr/>
          <p:nvPr/>
        </p:nvSpPr>
        <p:spPr>
          <a:xfrm>
            <a:off x="10361041" y="1478095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8_3#809bc159f.choices?htil=1&amp;pid=74fd8c615&amp;color=0,0,0&amp;bbb=1"/>
          <p:cNvSpPr/>
          <p:nvPr/>
        </p:nvSpPr>
        <p:spPr>
          <a:xfrm>
            <a:off x="813816" y="4309559"/>
            <a:ext cx="6263640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A.中国在中俄茶叶贸易中处于出超地位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.清政府的闭关自守政策被打破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.贸易相关产业链获得发展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.俄国社会深受中国茶文化影响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3118</Words>
  <Application>WPS 演示</Application>
  <PresentationFormat>宽屏</PresentationFormat>
  <Paragraphs>132</Paragraphs>
  <Slides>18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宋体</vt:lpstr>
      <vt:lpstr>仿宋</vt:lpstr>
      <vt:lpstr>仿宋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生命接触</cp:lastModifiedBy>
  <cp:revision>3</cp:revision>
  <dcterms:created xsi:type="dcterms:W3CDTF">2025-10-16T07:00:00Z</dcterms:created>
  <dcterms:modified xsi:type="dcterms:W3CDTF">2025-10-17T04:25:01Z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2451705BFB0F429195AD83D3104333BD_12</vt:lpwstr>
  </property>
  <property fmtid="{D5CDD505-2E9C-101B-9397-08002B2CF9AE}" pid="3" name="KSOProductBuildVer">
    <vt:lpwstr>2052-12.1.0.23125</vt:lpwstr>
  </property>
</Properties>
</file>